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6208"/>
  </p:normalViewPr>
  <p:slideViewPr>
    <p:cSldViewPr snapToGrid="0" snapToObjects="1">
      <p:cViewPr varScale="1">
        <p:scale>
          <a:sx n="149" d="100"/>
          <a:sy n="149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15.05.2023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E9B7708-0021-412A-4AF7-8D9C60049834}"/>
              </a:ext>
            </a:extLst>
          </p:cNvPr>
          <p:cNvGrpSpPr/>
          <p:nvPr/>
        </p:nvGrpSpPr>
        <p:grpSpPr>
          <a:xfrm>
            <a:off x="5170106" y="2860187"/>
            <a:ext cx="3762282" cy="3763337"/>
            <a:chOff x="5170106" y="2860187"/>
            <a:chExt cx="3762282" cy="37633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437DD1-E425-FAA5-AF08-76AF8319D9C9}"/>
                </a:ext>
              </a:extLst>
            </p:cNvPr>
            <p:cNvGrpSpPr/>
            <p:nvPr/>
          </p:nvGrpSpPr>
          <p:grpSpPr>
            <a:xfrm>
              <a:off x="5170106" y="4256918"/>
              <a:ext cx="3762282" cy="2366606"/>
              <a:chOff x="7384682" y="3185335"/>
              <a:chExt cx="3762282" cy="23666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16FB237-5E46-DEF7-8160-B3DB485E3CC1}"/>
                  </a:ext>
                </a:extLst>
              </p:cNvPr>
              <p:cNvGrpSpPr/>
              <p:nvPr/>
            </p:nvGrpSpPr>
            <p:grpSpPr>
              <a:xfrm>
                <a:off x="7384682" y="3185335"/>
                <a:ext cx="3762282" cy="2366606"/>
                <a:chOff x="7152461" y="3504292"/>
                <a:chExt cx="4837308" cy="296205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5F3C7A5-DB82-3C95-CEBB-7E4D1EF0F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2461" y="3504292"/>
                  <a:ext cx="4837308" cy="296205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61B60FB-2B5D-198E-B155-750B2A199DCD}"/>
                    </a:ext>
                  </a:extLst>
                </p:cNvPr>
                <p:cNvGrpSpPr/>
                <p:nvPr/>
              </p:nvGrpSpPr>
              <p:grpSpPr>
                <a:xfrm>
                  <a:off x="7816850" y="4460422"/>
                  <a:ext cx="961012" cy="1142103"/>
                  <a:chOff x="3593192" y="3705680"/>
                  <a:chExt cx="961012" cy="1142103"/>
                </a:xfrm>
              </p:grpSpPr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5A8ACEAB-D56D-7C0E-FEFF-2C68E3DA8D76}"/>
                      </a:ext>
                    </a:extLst>
                  </p:cNvPr>
                  <p:cNvSpPr/>
                  <p:nvPr/>
                </p:nvSpPr>
                <p:spPr>
                  <a:xfrm>
                    <a:off x="3939954" y="4525044"/>
                    <a:ext cx="269189" cy="32273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K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384AA49-944D-E376-5C2F-1A5702116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93192" y="3705680"/>
                    <a:ext cx="961012" cy="53249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F04E2B6-D371-2A40-1819-4519A7BBADC6}"/>
                      </a:ext>
                    </a:extLst>
                  </p:cNvPr>
                  <p:cNvCxnSpPr/>
                  <p:nvPr/>
                </p:nvCxnSpPr>
                <p:spPr>
                  <a:xfrm>
                    <a:off x="4078511" y="4238176"/>
                    <a:ext cx="0" cy="270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207A16-278E-DD08-C35D-001A154B9BCD}"/>
                  </a:ext>
                </a:extLst>
              </p:cNvPr>
              <p:cNvSpPr txBox="1"/>
              <p:nvPr/>
            </p:nvSpPr>
            <p:spPr>
              <a:xfrm>
                <a:off x="7744727" y="5206351"/>
                <a:ext cx="117817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Custom Apps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B23C03-A4DC-53AE-1DC5-EB469FC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08" y="3733708"/>
              <a:ext cx="1220221" cy="150980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E6DE14-9FD7-2E45-18F3-0C7718752B87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53136" y="2860187"/>
              <a:ext cx="1172606" cy="238332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FDD0E7-9C3E-DE70-9FCA-7AA20C979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918" y="3531768"/>
              <a:ext cx="573625" cy="171174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100 %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2670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  <a:p>
            <a:r>
              <a:rPr lang="en-DK" sz="1400" dirty="0"/>
              <a:t>OracleForms</a:t>
            </a:r>
          </a:p>
          <a:p>
            <a:r>
              <a:rPr lang="en-DK" sz="1400" dirty="0"/>
              <a:t>Informix 4GL</a:t>
            </a:r>
          </a:p>
          <a:p>
            <a:r>
              <a:rPr lang="en-DK" sz="1400" dirty="0"/>
              <a:t>PowerBuilder</a:t>
            </a:r>
          </a:p>
          <a:p>
            <a:r>
              <a:rPr lang="en-DK" sz="1400" dirty="0"/>
              <a:t>Microsoft Access</a:t>
            </a:r>
          </a:p>
          <a:p>
            <a:r>
              <a:rPr lang="en-DK" sz="1400" dirty="0"/>
              <a:t>…</a:t>
            </a:r>
          </a:p>
          <a:p>
            <a:endParaRPr lang="en-DK" b="1" i="1" dirty="0"/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2224061" cy="3076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  <a:p>
            <a:endParaRPr lang="en-DK" b="1" i="1" dirty="0"/>
          </a:p>
          <a:p>
            <a:r>
              <a:rPr lang="en-DK" sz="1400" dirty="0"/>
              <a:t>Vue</a:t>
            </a:r>
          </a:p>
          <a:p>
            <a:r>
              <a:rPr lang="en-DK" sz="1400" dirty="0"/>
              <a:t>React</a:t>
            </a:r>
          </a:p>
          <a:p>
            <a:r>
              <a:rPr lang="en-DK" sz="1400" dirty="0"/>
              <a:t>Angular</a:t>
            </a:r>
          </a:p>
          <a:p>
            <a:endParaRPr lang="en-DK" sz="1400" dirty="0"/>
          </a:p>
          <a:p>
            <a:r>
              <a:rPr lang="en-DK" sz="1400" b="1" i="1" dirty="0"/>
              <a:t>Business Focus (low code)</a:t>
            </a:r>
          </a:p>
          <a:p>
            <a:endParaRPr lang="en-DK" sz="1400" b="1" i="1" dirty="0"/>
          </a:p>
          <a:p>
            <a:r>
              <a:rPr lang="en-DK" sz="1400" dirty="0"/>
              <a:t>Apex</a:t>
            </a:r>
          </a:p>
          <a:p>
            <a:r>
              <a:rPr lang="en-DK" sz="1400" dirty="0"/>
              <a:t>Visual Builder</a:t>
            </a:r>
          </a:p>
          <a:p>
            <a:r>
              <a:rPr lang="en-DK" sz="1400" dirty="0"/>
              <a:t>MS Power apps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771086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71352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r>
              <a:rPr lang="en-DK" b="1" i="1" dirty="0"/>
              <a:t>    (StateFul)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656374"/>
            <a:ext cx="3583583" cy="37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r>
              <a:rPr lang="en-DK" b="1" i="1" dirty="0"/>
              <a:t>    (Stateless)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287069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46522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36556"/>
            <a:chOff x="1305078" y="1612361"/>
            <a:chExt cx="9624853" cy="7365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414989"/>
              <a:chOff x="1476535" y="1698089"/>
              <a:chExt cx="8640000" cy="41498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414989"/>
                <a:chOff x="1494667" y="1398048"/>
                <a:chExt cx="8620891" cy="41498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443705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427296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(not always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710500" y="2795588"/>
            <a:ext cx="414813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Better approach</a:t>
            </a:r>
          </a:p>
          <a:p>
            <a:endParaRPr lang="en-DK" sz="2000" b="1" dirty="0"/>
          </a:p>
          <a:p>
            <a:r>
              <a:rPr lang="en-DK" dirty="0"/>
              <a:t>Best Practice Components</a:t>
            </a:r>
          </a:p>
          <a:p>
            <a:r>
              <a:rPr lang="en-DK" dirty="0"/>
              <a:t>Bind any html tag to database (no code)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OpenRestDB (ORDS &amp; PostgREST)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F8AC5F-E4C3-64F8-7BDC-DECA4E0C8358}"/>
              </a:ext>
            </a:extLst>
          </p:cNvPr>
          <p:cNvSpPr txBox="1"/>
          <p:nvPr/>
        </p:nvSpPr>
        <p:spPr>
          <a:xfrm>
            <a:off x="1309514" y="1993705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10923-0EAD-D2AD-528A-6F6317BBC468}"/>
              </a:ext>
            </a:extLst>
          </p:cNvPr>
          <p:cNvSpPr txBox="1"/>
          <p:nvPr/>
        </p:nvSpPr>
        <p:spPr>
          <a:xfrm>
            <a:off x="9691486" y="1998960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26334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Components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E4ADBE-3C95-E82F-820B-34F243754D8D}"/>
              </a:ext>
            </a:extLst>
          </p:cNvPr>
          <p:cNvSpPr txBox="1"/>
          <p:nvPr/>
        </p:nvSpPr>
        <p:spPr>
          <a:xfrm>
            <a:off x="1114093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Inject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739A-5C77-A14D-7375-4E4CD3DD995E}"/>
              </a:ext>
            </a:extLst>
          </p:cNvPr>
          <p:cNvSpPr txBox="1"/>
          <p:nvPr/>
        </p:nvSpPr>
        <p:spPr>
          <a:xfrm>
            <a:off x="3610297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7ACD0-1176-421F-A72A-694BD4305E9B}"/>
              </a:ext>
            </a:extLst>
          </p:cNvPr>
          <p:cNvSpPr txBox="1"/>
          <p:nvPr/>
        </p:nvSpPr>
        <p:spPr>
          <a:xfrm>
            <a:off x="2459418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33946</TotalTime>
  <Words>453</Words>
  <Application>Microsoft Macintosh PowerPoint</Application>
  <PresentationFormat>Widescreen</PresentationFormat>
  <Paragraphs>156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141</cp:revision>
  <dcterms:created xsi:type="dcterms:W3CDTF">2022-06-29T08:28:45Z</dcterms:created>
  <dcterms:modified xsi:type="dcterms:W3CDTF">2023-05-15T09:46:04Z</dcterms:modified>
</cp:coreProperties>
</file>